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1"/>
  </p:notesMasterIdLst>
  <p:sldIdLst>
    <p:sldId id="257" r:id="rId2"/>
    <p:sldId id="301" r:id="rId3"/>
    <p:sldId id="262" r:id="rId4"/>
    <p:sldId id="258" r:id="rId5"/>
    <p:sldId id="259" r:id="rId6"/>
    <p:sldId id="261" r:id="rId7"/>
    <p:sldId id="274" r:id="rId8"/>
    <p:sldId id="400" r:id="rId9"/>
    <p:sldId id="280" r:id="rId10"/>
    <p:sldId id="281" r:id="rId11"/>
    <p:sldId id="284" r:id="rId12"/>
    <p:sldId id="283" r:id="rId13"/>
    <p:sldId id="285" r:id="rId14"/>
    <p:sldId id="286" r:id="rId15"/>
    <p:sldId id="287" r:id="rId16"/>
    <p:sldId id="289" r:id="rId17"/>
    <p:sldId id="412" r:id="rId18"/>
    <p:sldId id="291" r:id="rId19"/>
    <p:sldId id="292" r:id="rId20"/>
    <p:sldId id="294" r:id="rId21"/>
    <p:sldId id="414" r:id="rId22"/>
    <p:sldId id="299" r:id="rId23"/>
    <p:sldId id="358" r:id="rId24"/>
    <p:sldId id="372" r:id="rId25"/>
    <p:sldId id="367" r:id="rId26"/>
    <p:sldId id="405" r:id="rId27"/>
    <p:sldId id="360" r:id="rId28"/>
    <p:sldId id="380" r:id="rId29"/>
    <p:sldId id="332" r:id="rId30"/>
    <p:sldId id="333" r:id="rId31"/>
    <p:sldId id="334" r:id="rId32"/>
    <p:sldId id="338" r:id="rId33"/>
    <p:sldId id="415" r:id="rId34"/>
    <p:sldId id="411" r:id="rId35"/>
    <p:sldId id="305" r:id="rId36"/>
    <p:sldId id="304" r:id="rId37"/>
    <p:sldId id="314" r:id="rId38"/>
    <p:sldId id="389" r:id="rId39"/>
    <p:sldId id="317" r:id="rId40"/>
    <p:sldId id="398" r:id="rId41"/>
    <p:sldId id="399" r:id="rId42"/>
    <p:sldId id="408" r:id="rId43"/>
    <p:sldId id="392" r:id="rId44"/>
    <p:sldId id="393" r:id="rId45"/>
    <p:sldId id="396" r:id="rId46"/>
    <p:sldId id="394" r:id="rId47"/>
    <p:sldId id="302" r:id="rId48"/>
    <p:sldId id="413" r:id="rId49"/>
    <p:sldId id="383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33" autoAdjust="0"/>
    <p:restoredTop sz="94660"/>
  </p:normalViewPr>
  <p:slideViewPr>
    <p:cSldViewPr snapToGrid="0">
      <p:cViewPr varScale="1">
        <p:scale>
          <a:sx n="62" d="100"/>
          <a:sy n="62" d="100"/>
        </p:scale>
        <p:origin x="102" y="7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D9BA07-D487-4FE2-91EE-E3D64AF46A2B}" type="datetimeFigureOut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8C11D2-09DD-4C01-A70E-E929895539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270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C11D2-09DD-4C01-A70E-E9298955392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8699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C11D2-09DD-4C01-A70E-E9298955392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318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C11D2-09DD-4C01-A70E-E9298955392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789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C11D2-09DD-4C01-A70E-E92989553929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9503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C11D2-09DD-4C01-A70E-E92989553929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416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C11D2-09DD-4C01-A70E-E92989553929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8406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C11D2-09DD-4C01-A70E-E92989553929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423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C11D2-09DD-4C01-A70E-E9298955392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648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C11D2-09DD-4C01-A70E-E9298955392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240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C11D2-09DD-4C01-A70E-E9298955392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727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C11D2-09DD-4C01-A70E-E9298955392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72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C11D2-09DD-4C01-A70E-E9298955392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426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C11D2-09DD-4C01-A70E-E9298955392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797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C11D2-09DD-4C01-A70E-E9298955392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716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C11D2-09DD-4C01-A70E-E9298955392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31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B8B7E-A865-4823-84EB-556CE7A6E315}" type="datetime1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B5C4-EBA6-48BB-88BB-902A8161BF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721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2761B-F718-4D6A-8F96-45D9F16A0FD6}" type="datetime1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B5C4-EBA6-48BB-88BB-902A8161BF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607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C839-98A7-4EE8-A993-4CD9D9067212}" type="datetime1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B5C4-EBA6-48BB-88BB-902A8161BF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650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83898-2B52-42CD-BFC8-6075C4251D85}" type="datetime1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B5C4-EBA6-48BB-88BB-902A8161BF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644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0448A-101A-41AC-9E7C-24217EA1524C}" type="datetime1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B5C4-EBA6-48BB-88BB-902A8161BF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538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D32CF-7C63-4BE1-9AA8-5A5EBBB0B07F}" type="datetime1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B5C4-EBA6-48BB-88BB-902A8161BF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998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A2507-597B-4626-9FD1-BE8273DA3112}" type="datetime1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B5C4-EBA6-48BB-88BB-902A8161BF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216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0564A-1818-463A-B4D7-1B358C0AF19E}" type="datetime1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B5C4-EBA6-48BB-88BB-902A8161BF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150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EE461-E372-445B-832A-C2D8434EDDD5}" type="datetime1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B5C4-EBA6-48BB-88BB-902A8161BF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603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148F-E998-49FD-84F6-EEFE7D06421B}" type="datetime1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B5C4-EBA6-48BB-88BB-902A8161BF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666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B6D2C-A1DB-4464-94A0-1196472E8E43}" type="datetime1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B5C4-EBA6-48BB-88BB-902A8161BF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781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A9879-6B11-417B-8EB4-AAA005078FB3}" type="datetime1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6B5C4-EBA6-48BB-88BB-902A8161BF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643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8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B5C4-EBA6-48BB-88BB-902A8161BF54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9" t="9061" r="60752" b="78771"/>
          <a:stretch/>
        </p:blipFill>
        <p:spPr>
          <a:xfrm>
            <a:off x="878888" y="612558"/>
            <a:ext cx="790113" cy="91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2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B5C4-EBA6-48BB-88BB-902A8161BF5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69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B5C4-EBA6-48BB-88BB-902A8161BF5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24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B5C4-EBA6-48BB-88BB-902A8161BF5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76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B5C4-EBA6-48BB-88BB-902A8161BF5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68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B5C4-EBA6-48BB-88BB-902A8161BF5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89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B5C4-EBA6-48BB-88BB-902A8161BF5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69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B5C4-EBA6-48BB-88BB-902A8161BF5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24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B5C4-EBA6-48BB-88BB-902A8161BF5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48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B5C4-EBA6-48BB-88BB-902A8161BF54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14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04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B5C4-EBA6-48BB-88BB-902A8161BF54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0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B5C4-EBA6-48BB-88BB-902A8161BF5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03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B5C4-EBA6-48BB-88BB-902A8161BF5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05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3"/>
            <a:ext cx="12214578" cy="6869112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B5C4-EBA6-48BB-88BB-902A8161BF5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2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B5C4-EBA6-48BB-88BB-902A8161BF54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94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B5C4-EBA6-48BB-88BB-902A8161BF54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83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B5C4-EBA6-48BB-88BB-902A8161BF54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33" t="71046" r="66881" b="24164"/>
          <a:stretch/>
        </p:blipFill>
        <p:spPr>
          <a:xfrm>
            <a:off x="3462291" y="2867487"/>
            <a:ext cx="363984" cy="32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6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B5C4-EBA6-48BB-88BB-902A8161BF5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53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B5C4-EBA6-48BB-88BB-902A8161BF54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05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B5C4-EBA6-48BB-88BB-902A8161BF5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10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B5C4-EBA6-48BB-88BB-902A8161BF5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71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B5C4-EBA6-48BB-88BB-902A8161BF5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2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B5C4-EBA6-48BB-88BB-902A8161BF5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44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B5C4-EBA6-48BB-88BB-902A8161BF54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4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B5C4-EBA6-48BB-88BB-902A8161BF54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09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B5C4-EBA6-48BB-88BB-902A8161BF5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B5C4-EBA6-48BB-88BB-902A8161BF54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463"/>
          <a:stretch/>
        </p:blipFill>
        <p:spPr>
          <a:xfrm>
            <a:off x="0" y="1"/>
            <a:ext cx="12192000" cy="181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41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B5C4-EBA6-48BB-88BB-902A8161BF5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40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B5C4-EBA6-48BB-88BB-902A8161BF54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93" t="11416" r="61594" b="78623"/>
          <a:stretch/>
        </p:blipFill>
        <p:spPr>
          <a:xfrm>
            <a:off x="3300248" y="851337"/>
            <a:ext cx="903890" cy="68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0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B5C4-EBA6-48BB-88BB-902A8161BF54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93" t="11416" r="61594" b="78623"/>
          <a:stretch/>
        </p:blipFill>
        <p:spPr>
          <a:xfrm>
            <a:off x="3300248" y="851337"/>
            <a:ext cx="903890" cy="6831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93" t="11416" r="61594" b="78623"/>
          <a:stretch/>
        </p:blipFill>
        <p:spPr>
          <a:xfrm>
            <a:off x="3300248" y="851337"/>
            <a:ext cx="903890" cy="68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4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435002" cy="699468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B5C4-EBA6-48BB-88BB-902A8161BF5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52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B5C4-EBA6-48BB-88BB-902A8161BF54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7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435002" cy="699468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B5C4-EBA6-48BB-88BB-902A8161BF54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42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3"/>
            <a:ext cx="12435000" cy="699266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B5C4-EBA6-48BB-88BB-902A8161BF5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16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13"/>
            <a:ext cx="12434998" cy="699266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B5C4-EBA6-48BB-88BB-902A8161BF54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14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B5C4-EBA6-48BB-88BB-902A8161BF5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58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B5C4-EBA6-48BB-88BB-902A8161BF54}" type="slidenum">
              <a:rPr lang="ko-KR" altLang="en-US" smtClean="0"/>
              <a:t>44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63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B5C4-EBA6-48BB-88BB-902A8161BF54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65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3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B5C4-EBA6-48BB-88BB-902A8161BF54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52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B5C4-EBA6-48BB-88BB-902A8161BF54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0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B5C4-EBA6-48BB-88BB-902A8161BF54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9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B5C4-EBA6-48BB-88BB-902A8161BF54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93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B5C4-EBA6-48BB-88BB-902A8161BF54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2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B5C4-EBA6-48BB-88BB-902A8161BF5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0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B5C4-EBA6-48BB-88BB-902A8161BF5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54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B5C4-EBA6-48BB-88BB-902A8161BF54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2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6B5C4-EBA6-48BB-88BB-902A8161BF54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9" t="9061" r="60752" b="78771"/>
          <a:stretch/>
        </p:blipFill>
        <p:spPr>
          <a:xfrm>
            <a:off x="665825" y="710214"/>
            <a:ext cx="719092" cy="83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8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3817</TotalTime>
  <Words>62</Words>
  <Application>Microsoft Office PowerPoint</Application>
  <PresentationFormat>와이드스크린</PresentationFormat>
  <Paragraphs>62</Paragraphs>
  <Slides>49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PC06-15</dc:creator>
  <cp:lastModifiedBy>PC06-15</cp:lastModifiedBy>
  <cp:revision>257</cp:revision>
  <dcterms:created xsi:type="dcterms:W3CDTF">2025-02-19T09:30:05Z</dcterms:created>
  <dcterms:modified xsi:type="dcterms:W3CDTF">2025-03-20T01:45:30Z</dcterms:modified>
</cp:coreProperties>
</file>